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007579196" r:id="rId2"/>
    <p:sldId id="200757919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hany Rippy" userId="3dcdb611-fc45-4119-b34d-50844e47e8bd" providerId="ADAL" clId="{7D371339-A47C-4B42-A276-DA5E28746500}"/>
    <pc:docChg chg="custSel addSld modSld sldOrd">
      <pc:chgData name="Bethany Rippy" userId="3dcdb611-fc45-4119-b34d-50844e47e8bd" providerId="ADAL" clId="{7D371339-A47C-4B42-A276-DA5E28746500}" dt="2025-07-17T17:11:18.756" v="74" actId="700"/>
      <pc:docMkLst>
        <pc:docMk/>
      </pc:docMkLst>
      <pc:sldChg chg="addSp modSp mod modClrScheme chgLayout">
        <pc:chgData name="Bethany Rippy" userId="3dcdb611-fc45-4119-b34d-50844e47e8bd" providerId="ADAL" clId="{7D371339-A47C-4B42-A276-DA5E28746500}" dt="2025-07-17T17:11:18.756" v="74" actId="700"/>
        <pc:sldMkLst>
          <pc:docMk/>
          <pc:sldMk cId="1975582617" sldId="2007579195"/>
        </pc:sldMkLst>
        <pc:spChg chg="add mod">
          <ac:chgData name="Bethany Rippy" userId="3dcdb611-fc45-4119-b34d-50844e47e8bd" providerId="ADAL" clId="{7D371339-A47C-4B42-A276-DA5E28746500}" dt="2025-07-17T17:11:18.756" v="74" actId="700"/>
          <ac:spMkLst>
            <pc:docMk/>
            <pc:sldMk cId="1975582617" sldId="2007579195"/>
            <ac:spMk id="2" creationId="{559E4DA6-38CA-0909-0B9F-696549C4F0DE}"/>
          </ac:spMkLst>
        </pc:spChg>
        <pc:spChg chg="add mod">
          <ac:chgData name="Bethany Rippy" userId="3dcdb611-fc45-4119-b34d-50844e47e8bd" providerId="ADAL" clId="{7D371339-A47C-4B42-A276-DA5E28746500}" dt="2025-07-17T17:11:18.756" v="74" actId="700"/>
          <ac:spMkLst>
            <pc:docMk/>
            <pc:sldMk cId="1975582617" sldId="2007579195"/>
            <ac:spMk id="3" creationId="{47D5666E-B793-3501-691E-02230BF6214D}"/>
          </ac:spMkLst>
        </pc:spChg>
        <pc:spChg chg="add mod">
          <ac:chgData name="Bethany Rippy" userId="3dcdb611-fc45-4119-b34d-50844e47e8bd" providerId="ADAL" clId="{7D371339-A47C-4B42-A276-DA5E28746500}" dt="2025-07-17T17:11:18.756" v="74" actId="700"/>
          <ac:spMkLst>
            <pc:docMk/>
            <pc:sldMk cId="1975582617" sldId="2007579195"/>
            <ac:spMk id="4" creationId="{44A5C5C9-3FF6-27B2-2ADC-CF7438B42DDB}"/>
          </ac:spMkLst>
        </pc:spChg>
      </pc:sldChg>
      <pc:sldChg chg="addSp modSp new mod ord modClrScheme chgLayout">
        <pc:chgData name="Bethany Rippy" userId="3dcdb611-fc45-4119-b34d-50844e47e8bd" providerId="ADAL" clId="{7D371339-A47C-4B42-A276-DA5E28746500}" dt="2025-07-17T17:11:05.589" v="73"/>
        <pc:sldMkLst>
          <pc:docMk/>
          <pc:sldMk cId="537764387" sldId="2007579196"/>
        </pc:sldMkLst>
        <pc:spChg chg="add mod">
          <ac:chgData name="Bethany Rippy" userId="3dcdb611-fc45-4119-b34d-50844e47e8bd" providerId="ADAL" clId="{7D371339-A47C-4B42-A276-DA5E28746500}" dt="2025-07-17T17:11:00.961" v="71" actId="20577"/>
          <ac:spMkLst>
            <pc:docMk/>
            <pc:sldMk cId="537764387" sldId="2007579196"/>
            <ac:spMk id="2" creationId="{55E46E72-80E9-F005-272A-B2D72F1C8F3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3774567"/>
            <a:ext cx="121920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54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0E064D76-1222-D969-F4A4-AD41954254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97" b="30012"/>
          <a:stretch>
            <a:fillRect/>
          </a:stretch>
        </p:blipFill>
        <p:spPr>
          <a:xfrm>
            <a:off x="48780" y="301926"/>
            <a:ext cx="12094437" cy="366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4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7811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09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16587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0654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5250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391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4661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9569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635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4697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14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tunnel with light streaks&#10;&#10;AI-generated content may be incorrect.">
            <a:extLst>
              <a:ext uri="{FF2B5EF4-FFF2-40B4-BE49-F238E27FC236}">
                <a16:creationId xmlns:a16="http://schemas.microsoft.com/office/drawing/2014/main" id="{55447C8C-87B9-D52F-CE40-720456B3708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69168D86-C843-F7C8-72CE-142F62CE849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75" b="38319"/>
          <a:stretch>
            <a:fillRect/>
          </a:stretch>
        </p:blipFill>
        <p:spPr>
          <a:xfrm>
            <a:off x="0" y="6055743"/>
            <a:ext cx="3163468" cy="72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0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5E46E72-80E9-F005-272A-B2D72F1C8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PowerPoint Template</a:t>
            </a:r>
          </a:p>
          <a:p>
            <a:r>
              <a:rPr lang="en-US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53776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E4DA6-38CA-0909-0B9F-696549C4F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5666E-B793-3501-691E-02230BF621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A5C5C9-3FF6-27B2-2ADC-CF7438B42D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8261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Custom Design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Bethany Rippy</dc:creator>
  <cp:lastModifiedBy>Bethany Rippy</cp:lastModifiedBy>
  <cp:revision>1</cp:revision>
  <dcterms:created xsi:type="dcterms:W3CDTF">2025-07-17T17:05:00Z</dcterms:created>
  <dcterms:modified xsi:type="dcterms:W3CDTF">2025-07-17T17:11:21Z</dcterms:modified>
</cp:coreProperties>
</file>