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007579149" r:id="rId2"/>
    <p:sldId id="200757915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any Rippy" userId="3dcdb611-fc45-4119-b34d-50844e47e8bd" providerId="ADAL" clId="{A27B89FB-6D03-4F4A-95A0-581D46B29F99}"/>
    <pc:docChg chg="custSel modSld">
      <pc:chgData name="Bethany Rippy" userId="3dcdb611-fc45-4119-b34d-50844e47e8bd" providerId="ADAL" clId="{A27B89FB-6D03-4F4A-95A0-581D46B29F99}" dt="2025-07-17T18:09:05.357" v="2" actId="1076"/>
      <pc:docMkLst>
        <pc:docMk/>
      </pc:docMkLst>
      <pc:sldChg chg="modSp mod">
        <pc:chgData name="Bethany Rippy" userId="3dcdb611-fc45-4119-b34d-50844e47e8bd" providerId="ADAL" clId="{A27B89FB-6D03-4F4A-95A0-581D46B29F99}" dt="2025-07-17T18:09:05.357" v="2" actId="1076"/>
        <pc:sldMkLst>
          <pc:docMk/>
          <pc:sldMk cId="564799968" sldId="2007579149"/>
        </pc:sldMkLst>
        <pc:spChg chg="mod">
          <ac:chgData name="Bethany Rippy" userId="3dcdb611-fc45-4119-b34d-50844e47e8bd" providerId="ADAL" clId="{A27B89FB-6D03-4F4A-95A0-581D46B29F99}" dt="2025-07-17T18:09:05.357" v="2" actId="1076"/>
          <ac:spMkLst>
            <pc:docMk/>
            <pc:sldMk cId="564799968" sldId="2007579149"/>
            <ac:spMk id="3" creationId="{7761FAEE-B401-1BFE-A8DA-DFBC58E74470}"/>
          </ac:spMkLst>
        </pc:spChg>
      </pc:sldChg>
      <pc:sldChg chg="addSp modSp mod modClrScheme chgLayout">
        <pc:chgData name="Bethany Rippy" userId="3dcdb611-fc45-4119-b34d-50844e47e8bd" providerId="ADAL" clId="{A27B89FB-6D03-4F4A-95A0-581D46B29F99}" dt="2025-07-17T17:11:31.251" v="0" actId="700"/>
        <pc:sldMkLst>
          <pc:docMk/>
          <pc:sldMk cId="931174721" sldId="2007579150"/>
        </pc:sldMkLst>
        <pc:spChg chg="add mod">
          <ac:chgData name="Bethany Rippy" userId="3dcdb611-fc45-4119-b34d-50844e47e8bd" providerId="ADAL" clId="{A27B89FB-6D03-4F4A-95A0-581D46B29F99}" dt="2025-07-17T17:11:31.251" v="0" actId="700"/>
          <ac:spMkLst>
            <pc:docMk/>
            <pc:sldMk cId="931174721" sldId="2007579150"/>
            <ac:spMk id="2" creationId="{925C1F72-66DB-381E-087A-B1D5085828F4}"/>
          </ac:spMkLst>
        </pc:spChg>
        <pc:spChg chg="add mod">
          <ac:chgData name="Bethany Rippy" userId="3dcdb611-fc45-4119-b34d-50844e47e8bd" providerId="ADAL" clId="{A27B89FB-6D03-4F4A-95A0-581D46B29F99}" dt="2025-07-17T17:11:31.251" v="0" actId="700"/>
          <ac:spMkLst>
            <pc:docMk/>
            <pc:sldMk cId="931174721" sldId="2007579150"/>
            <ac:spMk id="3" creationId="{0BA123DA-756A-01EA-0803-0F68E7CEDD4E}"/>
          </ac:spMkLst>
        </pc:spChg>
        <pc:spChg chg="add mod">
          <ac:chgData name="Bethany Rippy" userId="3dcdb611-fc45-4119-b34d-50844e47e8bd" providerId="ADAL" clId="{A27B89FB-6D03-4F4A-95A0-581D46B29F99}" dt="2025-07-17T17:11:31.251" v="0" actId="700"/>
          <ac:spMkLst>
            <pc:docMk/>
            <pc:sldMk cId="931174721" sldId="2007579150"/>
            <ac:spMk id="4" creationId="{9497BA13-CB5D-6D29-A8C6-C2FFB535EE4D}"/>
          </ac:spMkLst>
        </pc:spChg>
        <pc:spChg chg="add mod">
          <ac:chgData name="Bethany Rippy" userId="3dcdb611-fc45-4119-b34d-50844e47e8bd" providerId="ADAL" clId="{A27B89FB-6D03-4F4A-95A0-581D46B29F99}" dt="2025-07-17T17:11:31.251" v="0" actId="700"/>
          <ac:spMkLst>
            <pc:docMk/>
            <pc:sldMk cId="931174721" sldId="2007579150"/>
            <ac:spMk id="5" creationId="{320DA432-DCEC-AB9B-574B-7CE3D61927BA}"/>
          </ac:spMkLst>
        </pc:spChg>
        <pc:spChg chg="add mod">
          <ac:chgData name="Bethany Rippy" userId="3dcdb611-fc45-4119-b34d-50844e47e8bd" providerId="ADAL" clId="{A27B89FB-6D03-4F4A-95A0-581D46B29F99}" dt="2025-07-17T17:11:31.251" v="0" actId="700"/>
          <ac:spMkLst>
            <pc:docMk/>
            <pc:sldMk cId="931174721" sldId="2007579150"/>
            <ac:spMk id="6" creationId="{B0F539E4-D472-10EA-B2F5-A1A20210AB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00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E9B1-6441-CE01-28F3-D2D333967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77FB5-A792-0921-0120-8887A315C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9252A-CD20-994B-42CD-AD17D361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753D3-7762-7ED0-651F-7FF303B13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724E9-7963-8438-0D14-4EDDF71E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16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5AA2-B366-D885-7CFB-D70811EC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9A0E-9848-0E61-32AB-FE69F5AE0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DCF49-A000-0977-855E-F361039A17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2A8F5-9A57-1E43-4C0B-D35372D5F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9E6A6-66D5-B4B6-4A2A-689DCD8A8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8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602E-7E09-96E9-C061-E7E79B9A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424E5-B335-A540-E35D-87D4E5BC30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F86A0-C5DF-E8D5-D932-9CCBE5E54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F4157E-96B5-CACF-F899-2B12BCBE8E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D67E2-E385-B110-D11F-0D7D68F9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9D50D-EEB9-E27A-F03D-57571F46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7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D120-CEB0-77EC-415B-3605A44D5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87968-7935-CE06-1399-743CD0A22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4F195-ABCF-EC39-1353-EE4CAB6E0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AC8C40-201D-AB2D-0C70-D0105460C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0FA84-C6E0-38F4-333B-1F851EF55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07A94-DC60-7111-A232-171F0CE62B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F30F02-D3D1-D63A-1905-E41B9E55A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D9B191-A8E8-5B0D-C7AF-681184E4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5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2DE15E-9FA9-5429-3024-CE48703C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59EFB-D90A-D972-79DA-56A55F435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83E7C1-F229-B6D8-F7FC-1B4A16997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98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970473-2061-22C9-A43B-2EC081B5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E932C2-4D3D-6345-BAE1-B5634957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FE59C-1596-F1B6-0395-8DA539D91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1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6A0B5-7694-87B9-105A-623F90F27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DE02A-BBEA-CB41-9DB3-EAD13B0FA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2DE65-7608-7AE1-6F4A-F3454E6A0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38395-4665-B3C3-B83B-ECE0AAF9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E68FB-3091-B100-B80E-33351727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C1DE1-9C5A-E0F8-5A24-37005DD91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82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10C66-5233-C4C7-0C98-FF35DB30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F84FD-D32F-AA0A-5602-FA6F4D71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B4F0E-B100-DCA4-CA18-12F574311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AF580-060A-F705-420C-5639CAA8F2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85977-BC6A-45A9-A908-FF5B154E6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85760-9AD1-DB91-0F6A-50B137F77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64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5D2DD-EB04-979E-FD7E-A56AD226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06635-D33F-E173-CAEF-1DB49237A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CBE4A-FB3D-3915-280F-71383F79DD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AB419-EBA3-6ECE-D46C-031AC0858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00483-ED66-7ACB-8082-586F4A42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3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D5E852-7C70-8944-BDD7-1F16FC428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746B9-5C08-A2EE-0494-9BCA78ACD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A181D-F2FB-DD49-0486-E9945ED77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28C12F-3C7E-450F-8ABE-E8C4DDE67C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E1A32-2B02-C3B0-210A-7D470914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2E09A-D518-32E7-74A6-225497D6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71988B-5363-4D58-9C56-F8CF50071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2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D7F715-A3BE-99A7-DD30-FA13C5B12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8F1AC-83A4-FBD7-99F2-DFB5FC4CF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2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black and red background&#10;&#10;Description automatically generated">
            <a:extLst>
              <a:ext uri="{FF2B5EF4-FFF2-40B4-BE49-F238E27FC236}">
                <a16:creationId xmlns:a16="http://schemas.microsoft.com/office/drawing/2014/main" id="{0DEAF9BE-D8A2-9F50-1C55-2BF99183804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147" y="5729183"/>
            <a:ext cx="2150853" cy="112881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4AD6073-5065-E5F0-E466-98F59A2F5EC8}"/>
              </a:ext>
            </a:extLst>
          </p:cNvPr>
          <p:cNvGrpSpPr/>
          <p:nvPr userDrawn="1"/>
        </p:nvGrpSpPr>
        <p:grpSpPr>
          <a:xfrm>
            <a:off x="197111" y="6089191"/>
            <a:ext cx="2873888" cy="672498"/>
            <a:chOff x="197111" y="6089191"/>
            <a:chExt cx="2873888" cy="672498"/>
          </a:xfrm>
        </p:grpSpPr>
        <p:pic>
          <p:nvPicPr>
            <p:cNvPr id="5" name="Picture 4" descr="A red and black letter&#10;&#10;AI-generated content may be incorrect.">
              <a:extLst>
                <a:ext uri="{FF2B5EF4-FFF2-40B4-BE49-F238E27FC236}">
                  <a16:creationId xmlns:a16="http://schemas.microsoft.com/office/drawing/2014/main" id="{C4FDD378-0391-4824-5E7F-1CBE52BC98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111" y="6389802"/>
              <a:ext cx="881192" cy="338106"/>
            </a:xfrm>
            <a:prstGeom prst="rect">
              <a:avLst/>
            </a:prstGeom>
          </p:spPr>
        </p:pic>
        <p:pic>
          <p:nvPicPr>
            <p:cNvPr id="9" name="Picture 8" descr="A black background with red text&#10;&#10;AI-generated content may be incorrect.">
              <a:extLst>
                <a:ext uri="{FF2B5EF4-FFF2-40B4-BE49-F238E27FC236}">
                  <a16:creationId xmlns:a16="http://schemas.microsoft.com/office/drawing/2014/main" id="{455F14C5-3FFA-93F6-C7D8-70AE5EAEF0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34" t="33196" r="13680" b="35670"/>
            <a:stretch>
              <a:fillRect/>
            </a:stretch>
          </p:blipFill>
          <p:spPr>
            <a:xfrm>
              <a:off x="1130059" y="6089191"/>
              <a:ext cx="1940940" cy="672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02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761FAEE-B401-1BFE-A8DA-DFBC58E74470}"/>
              </a:ext>
            </a:extLst>
          </p:cNvPr>
          <p:cNvSpPr txBox="1">
            <a:spLocks/>
          </p:cNvSpPr>
          <p:nvPr/>
        </p:nvSpPr>
        <p:spPr>
          <a:xfrm>
            <a:off x="2228973" y="4089536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/>
              <a:t>PowerPoint Template </a:t>
            </a:r>
            <a:r>
              <a:rPr lang="en-US" sz="4400" dirty="0"/>
              <a:t>- 2026 </a:t>
            </a:r>
          </a:p>
        </p:txBody>
      </p:sp>
      <p:pic>
        <p:nvPicPr>
          <p:cNvPr id="7" name="Picture 6" descr="A black background with red text&#10;&#10;AI-generated content may be incorrect.">
            <a:extLst>
              <a:ext uri="{FF2B5EF4-FFF2-40B4-BE49-F238E27FC236}">
                <a16:creationId xmlns:a16="http://schemas.microsoft.com/office/drawing/2014/main" id="{4C0D9517-F962-807E-B303-A6C88D899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7" b="32560"/>
          <a:stretch>
            <a:fillRect/>
          </a:stretch>
        </p:blipFill>
        <p:spPr>
          <a:xfrm>
            <a:off x="202941" y="757084"/>
            <a:ext cx="11786117" cy="333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99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C1F72-66DB-381E-087A-B1D508582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123DA-756A-01EA-0803-0F68E7CED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7BA13-CB5D-6D29-A8C6-C2FFB535EE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0DA432-DCEC-AB9B-574B-7CE3D6192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539E4-D472-10EA-B2F5-A1A20210AB4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7472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CF2030"/>
      </a:dk2>
      <a:lt2>
        <a:srgbClr val="E8E8E8"/>
      </a:lt2>
      <a:accent1>
        <a:srgbClr val="CF2030"/>
      </a:accent1>
      <a:accent2>
        <a:srgbClr val="64666A"/>
      </a:accent2>
      <a:accent3>
        <a:srgbClr val="C8C8C8"/>
      </a:accent3>
      <a:accent4>
        <a:srgbClr val="F2F2F2"/>
      </a:accent4>
      <a:accent5>
        <a:srgbClr val="FFFFFF"/>
      </a:accent5>
      <a:accent6>
        <a:srgbClr val="000000"/>
      </a:accent6>
      <a:hlink>
        <a:srgbClr val="467886"/>
      </a:hlink>
      <a:folHlink>
        <a:srgbClr val="96607D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7EF8D6F7-0D25-4D1A-9C78-07C763272238}" vid="{E5042FCB-73B8-4351-8081-74BA77B9B8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Bethany Rippy</dc:creator>
  <cp:lastModifiedBy>Bethany Rippy</cp:lastModifiedBy>
  <cp:revision>1</cp:revision>
  <dcterms:created xsi:type="dcterms:W3CDTF">2025-07-17T14:14:59Z</dcterms:created>
  <dcterms:modified xsi:type="dcterms:W3CDTF">2025-07-17T18:09:14Z</dcterms:modified>
</cp:coreProperties>
</file>